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Hybrid_Diff_Pipeline_No_Removal</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Hybrid_Diff_Pipeline</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3_WTIV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Hybrid_3_WTIV_6_AHTS_6_Feeders_4_FFIV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6_AHTS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no_action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natl_gaps_infv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10_Feeders_No_Foreign_WTIVs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